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5T06:49:59.34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81 1632 24575,'-34'102'0,"-3"11"0,34-100 0,1-1 0,0 1 0,1 0 0,0 0 0,1 1 0,2 23 0,-1-35 0,-1 0 0,0-1 0,1 1 0,-1 0 0,1-1 0,0 1 0,-1-1 0,1 1 0,0-1 0,0 1 0,0-1 0,0 0 0,0 1 0,0-1 0,0 0 0,1 0 0,-1 0 0,0 0 0,1 0 0,-1 0 0,0 0 0,1 0 0,0-1 0,-1 1 0,1 0 0,-1-1 0,1 0 0,0 1 0,-1-1 0,1 0 0,0 0 0,-1 0 0,1 0 0,0 0 0,-1 0 0,1 0 0,0 0 0,2-2 0,6 0 0,0 0 0,0-1 0,-1 0 0,1-1 0,12-7 0,19-12 0,-1-2 0,57-46 0,70-75 0,-134 116 0,54-50 0,327-286 0,31 34 0,117-11 0,-300 186 0,376-195 0,-591 326-1365,-18 8-5461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17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23280"/>
              </p:ext>
            </p:extLst>
          </p:nvPr>
        </p:nvGraphicFramePr>
        <p:xfrm>
          <a:off x="696290" y="1277379"/>
          <a:ext cx="10799420" cy="88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37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b="1" dirty="0"/>
                        <a:t>يسقط القدم الضاغطة بطريقة صحيحة آمنة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يتحكم بضاغط قدم الإبرة على قطعة القماش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510484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اختار الصورة التي تدل على ضاغط قدم الإبرة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9" name="صورة 28">
            <a:extLst>
              <a:ext uri="{FF2B5EF4-FFF2-40B4-BE49-F238E27FC236}">
                <a16:creationId xmlns:a16="http://schemas.microsoft.com/office/drawing/2014/main" id="{9E2B6EFE-F5A4-A2D6-28A9-7BCA2D66A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016" y="3911319"/>
            <a:ext cx="2145978" cy="2145978"/>
          </a:xfrm>
          <a:prstGeom prst="rect">
            <a:avLst/>
          </a:prstGeom>
        </p:spPr>
      </p:pic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607202" y="4507264"/>
            <a:ext cx="1149069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1" name="صورة 30">
            <a:extLst>
              <a:ext uri="{FF2B5EF4-FFF2-40B4-BE49-F238E27FC236}">
                <a16:creationId xmlns:a16="http://schemas.microsoft.com/office/drawing/2014/main" id="{3102A1AD-E988-A2AE-0C25-1F5567F64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3" y="4147942"/>
            <a:ext cx="2143125" cy="21431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E36580F-DE47-857B-5E25-4A1C32AF4B5C}"/>
                  </a:ext>
                </a:extLst>
              </p14:cNvPr>
              <p14:cNvContentPartPr/>
              <p14:nvPr/>
            </p14:nvContentPartPr>
            <p14:xfrm>
              <a:off x="3673583" y="4672305"/>
              <a:ext cx="1075320" cy="718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E36580F-DE47-857B-5E25-4A1C32AF4B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67463" y="4666185"/>
                <a:ext cx="1087560" cy="73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53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AMNA OBAID SHAHDAD AL NEYADI</cp:lastModifiedBy>
  <cp:revision>21</cp:revision>
  <dcterms:created xsi:type="dcterms:W3CDTF">2024-07-04T06:51:15Z</dcterms:created>
  <dcterms:modified xsi:type="dcterms:W3CDTF">2024-10-15T07:28:00Z</dcterms:modified>
</cp:coreProperties>
</file>